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35" r:id="rId3"/>
    <p:sldId id="260" r:id="rId4"/>
    <p:sldId id="333" r:id="rId5"/>
    <p:sldId id="264" r:id="rId6"/>
    <p:sldId id="258" r:id="rId7"/>
    <p:sldId id="338" r:id="rId8"/>
    <p:sldId id="259" r:id="rId9"/>
    <p:sldId id="339" r:id="rId10"/>
    <p:sldId id="336" r:id="rId11"/>
    <p:sldId id="33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chlan Clark" initials="LC" lastIdx="4" clrIdx="0">
    <p:extLst>
      <p:ext uri="{19B8F6BF-5375-455C-9EA6-DF929625EA0E}">
        <p15:presenceInfo xmlns:p15="http://schemas.microsoft.com/office/powerpoint/2012/main" userId="S-1-5-21-161317696-2330264874-3073401033-226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091" autoAdjust="0"/>
  </p:normalViewPr>
  <p:slideViewPr>
    <p:cSldViewPr snapToGrid="0">
      <p:cViewPr varScale="1">
        <p:scale>
          <a:sx n="84" d="100"/>
          <a:sy n="84" d="100"/>
        </p:scale>
        <p:origin x="6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2D43E-4590-46C3-BC24-E0CC1566E86B}" type="datetimeFigureOut">
              <a:rPr lang="en-AU" smtClean="0"/>
              <a:t>22/01/2019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C0BA9-FEAE-4B7A-9C5F-A243479430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2515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report form is able to securely capture all reports in one system and for highly sensitive cases i.e. child protection matters these are re-directed to the relevant state/territory Member Protection Information Officer (MPIO) and the integrity team at Rugby 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MPIO’s are training in how to manage complex or highly sensitive member protection matters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C0BA9-FEAE-4B7A-9C5F-A2434794309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1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4D2CF8-D90F-428F-857F-369614D13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A7035C2-503D-4B25-80A1-77F8335A9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7547D4-A210-44B9-A99D-CD526241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7064-1E3A-4EB9-9786-B44D5AD0881F}" type="datetimeFigureOut">
              <a:rPr lang="en-AU" smtClean="0"/>
              <a:t>22/01/2019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376E28-A1F4-4744-A9B6-FF080A41C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CCB779-1554-441F-81BC-60DB74F1D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141E-8E00-4423-A70C-C1BB2E77D4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7941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64202E-C6F5-4850-91FE-99C593FA2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52B5F56-8200-4B63-BE68-49953A109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96424F-547C-449E-A628-2DE7850DD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7064-1E3A-4EB9-9786-B44D5AD0881F}" type="datetimeFigureOut">
              <a:rPr lang="en-AU" smtClean="0"/>
              <a:t>22/01/2019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9343BD-2336-4E1C-BDC6-0BC270756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EDD4CB-3326-4EB8-88CA-920F7ABEE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141E-8E00-4423-A70C-C1BB2E77D4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444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31559EC-72F1-4D04-8B25-1BD9BFDEEC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5329B6B-5C50-4B43-A030-CBC8F5E46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4BEE11-F812-4B9E-9AA8-B8B4A31C0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7064-1E3A-4EB9-9786-B44D5AD0881F}" type="datetimeFigureOut">
              <a:rPr lang="en-AU" smtClean="0"/>
              <a:t>22/01/2019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8FA28C-FBCC-4DDC-8EF0-08B4E106D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EF0098-E2EF-4720-98B1-12BEBC64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141E-8E00-4423-A70C-C1BB2E77D4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695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A08B57-3ED7-489B-903A-7DCBF6DF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DD868A-E65F-40C0-B813-7B0674A2D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D058676-7432-4045-A852-FE299CB2E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7064-1E3A-4EB9-9786-B44D5AD0881F}" type="datetimeFigureOut">
              <a:rPr lang="en-AU" smtClean="0"/>
              <a:t>22/01/2019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EA4F3E-645B-4B83-8152-73E60F985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053B37-BC8D-42A3-816A-65ED36D2B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141E-8E00-4423-A70C-C1BB2E77D4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973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3C46F5-83A1-4600-B12E-F1BE6951A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294B94A-A06E-4A67-81A1-12EF75963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2F907A-8A87-4567-9437-BFAF9A826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7064-1E3A-4EB9-9786-B44D5AD0881F}" type="datetimeFigureOut">
              <a:rPr lang="en-AU" smtClean="0"/>
              <a:t>22/01/2019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E32DC0-1B24-4CF0-8600-C758D1176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3036EE-B266-4636-9788-909034CE7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141E-8E00-4423-A70C-C1BB2E77D4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543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DCEB90-AEAD-4FF6-8BA7-4825A7B7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77A67D-7600-4610-8793-0BA965B482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31A580D-1C3A-4D33-A669-20A7079F0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DF93514-E75F-4F2E-B22C-5583E815C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7064-1E3A-4EB9-9786-B44D5AD0881F}" type="datetimeFigureOut">
              <a:rPr lang="en-AU" smtClean="0"/>
              <a:t>22/01/2019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CA6AE17-FB30-42DA-8440-2C0BF0CF4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9990D1F-4CB6-49C6-9C65-5B275322E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141E-8E00-4423-A70C-C1BB2E77D4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872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AF430B-8CE8-4ADE-99EF-8AF2961FF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91141D-87D1-4CE7-8573-12BDF37C6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F0B85AB-3AB4-4B18-BA17-8366E1624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2203F2C-76F0-461E-9402-0D075B6BE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8BBA886-5598-4DF9-BB64-B5A53D4973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57D34F2-0BB8-4A50-A1D0-9547EBB6F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7064-1E3A-4EB9-9786-B44D5AD0881F}" type="datetimeFigureOut">
              <a:rPr lang="en-AU" smtClean="0"/>
              <a:t>22/01/2019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31C95D2-E1FE-4DA0-A13D-A155D5457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7F32882-6190-488B-B280-771B8AAF9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141E-8E00-4423-A70C-C1BB2E77D4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191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620730-DEDA-4616-A30A-DDCC0FBF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3CB3FC9-F69A-4556-B6D1-57D357AD1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7064-1E3A-4EB9-9786-B44D5AD0881F}" type="datetimeFigureOut">
              <a:rPr lang="en-AU" smtClean="0"/>
              <a:t>22/01/2019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A3B29D0-1A70-429E-8D1A-0659DA18D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B6C6C89-8F99-47B2-B005-EEB9AFC9E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141E-8E00-4423-A70C-C1BB2E77D4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50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BE4F981-F509-4C42-BC76-267678C83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7064-1E3A-4EB9-9786-B44D5AD0881F}" type="datetimeFigureOut">
              <a:rPr lang="en-AU" smtClean="0"/>
              <a:t>22/01/2019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AB92B70-287E-44E0-AED6-2E9DBEF97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A432F1-23F3-47D7-94BA-C939AEE8F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141E-8E00-4423-A70C-C1BB2E77D4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00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1B4114-CCE0-44A3-8EC0-5F71E54E9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33E9AD-04D9-4BFD-8990-E95D801E5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A2EEEEA-ADB7-4B9B-9035-87E03C1D3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72601B-DB63-4FC0-8262-BD3B8E11A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7064-1E3A-4EB9-9786-B44D5AD0881F}" type="datetimeFigureOut">
              <a:rPr lang="en-AU" smtClean="0"/>
              <a:t>22/01/2019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3ED23E3-EFD5-44B3-9036-0FA157CE3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9BDAB0-460E-409E-8429-9A878BCE6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141E-8E00-4423-A70C-C1BB2E77D4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806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B8898C-D5FF-4A60-BE7F-8F7CB4747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E3595CA-7780-4D6B-B8D4-422E55818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DC76841-CC1F-422C-8F03-484E2A419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B5DA3BB-99F7-49E3-AB10-B9D9B41EB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7064-1E3A-4EB9-9786-B44D5AD0881F}" type="datetimeFigureOut">
              <a:rPr lang="en-AU" smtClean="0"/>
              <a:t>22/01/2019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B86A956-83EB-4593-AAA1-B11A3203C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AB7A79B-24E4-46CF-A63F-F83579BEE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141E-8E00-4423-A70C-C1BB2E77D4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214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09AC5C1-F66E-4E10-846A-97A0D531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648984-2EFC-44DF-BE2B-EC03CC65B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C7D27E-610A-4843-85A6-31168D0549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67064-1E3A-4EB9-9786-B44D5AD0881F}" type="datetimeFigureOut">
              <a:rPr lang="en-AU" smtClean="0"/>
              <a:t>22/01/2019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CFF8C0-033F-491A-AA68-88BA1CCBF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227F2A-274D-4FC2-8EC9-0B1534AAE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F141E-8E00-4423-A70C-C1BB2E77D4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23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www.playbytherules.net.au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hyperlink" Target="http://www.rugbyau.com/about/codes-and-policies/child-safety" TargetMode="External"/><Relationship Id="rId5" Type="http://schemas.openxmlformats.org/officeDocument/2006/relationships/hyperlink" Target="http://www.rugbyau.com/about/codes-and-policies/all-codes-and-policies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rugbyau.com/about/codes-and-policies/reporting-a-concer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2E9DABF-2DF7-4444-BEF1-6E041635213F}"/>
              </a:ext>
            </a:extLst>
          </p:cNvPr>
          <p:cNvSpPr txBox="1"/>
          <p:nvPr/>
        </p:nvSpPr>
        <p:spPr>
          <a:xfrm>
            <a:off x="-586853" y="2367466"/>
            <a:ext cx="94715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SAFETY - CLUBS</a:t>
            </a:r>
            <a:endParaRPr lang="en-A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55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149CC9E6-A22C-4799-8C1C-50B9C0A2FB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3901" y="305739"/>
            <a:ext cx="437563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SAFETY RESOURCES FOR</a:t>
            </a:r>
            <a:br>
              <a:rPr lang="en-US" sz="3000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	</a:t>
            </a:r>
            <a:endParaRPr lang="en-AU" sz="3000" b="1" dirty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937" y="89647"/>
            <a:ext cx="4221974" cy="597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82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149CC9E6-A22C-4799-8C1C-50B9C0A2FB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3900" y="721237"/>
            <a:ext cx="84505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INFORMATION</a:t>
            </a:r>
            <a:endParaRPr lang="en-AU" sz="3000" b="1" dirty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24F3B6A-04B0-4B1B-B826-563D560C0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168" y="4145280"/>
            <a:ext cx="3971789" cy="16516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2C53DDA-8B8F-4920-BC9F-44723394F2C0}"/>
              </a:ext>
            </a:extLst>
          </p:cNvPr>
          <p:cNvSpPr txBox="1"/>
          <p:nvPr/>
        </p:nvSpPr>
        <p:spPr>
          <a:xfrm>
            <a:off x="723900" y="1558558"/>
            <a:ext cx="106756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Rugby Australia Policy Register </a:t>
            </a:r>
            <a:r>
              <a:rPr lang="en-AU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</a:t>
            </a:r>
            <a:r>
              <a:rPr lang="en-AU" b="1" dirty="0" smtClean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www.rugbyau.com/about/codes-and-policies/all-codes-and-policies</a:t>
            </a:r>
            <a:endParaRPr lang="en-AU" b="1" dirty="0" smtClean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Rugby Australia Safeguarding Children Webpage – </a:t>
            </a:r>
            <a:r>
              <a:rPr lang="en-AU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</a:t>
            </a:r>
            <a:r>
              <a:rPr lang="en-AU" b="1" dirty="0" smtClean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www.rugbyau.com/about/codes-and-policies/child-safety</a:t>
            </a:r>
            <a:endParaRPr lang="en-AU" b="1" dirty="0" smtClean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State or Territory Department of Child Safety </a:t>
            </a:r>
          </a:p>
          <a:p>
            <a:endParaRPr lang="en-AU" b="1" dirty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By the Rules </a:t>
            </a:r>
            <a:r>
              <a:rPr lang="en-AU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https://www.playbytherules.net.au/</a:t>
            </a:r>
            <a:r>
              <a:rPr lang="en-AU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533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AF9205E-B94D-4530-9EAF-3234D6DE6DFE}"/>
              </a:ext>
            </a:extLst>
          </p:cNvPr>
          <p:cNvSpPr txBox="1"/>
          <p:nvPr/>
        </p:nvSpPr>
        <p:spPr>
          <a:xfrm>
            <a:off x="507390" y="553852"/>
            <a:ext cx="115996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SAFE FRAMEWORK AND GUIDELINES</a:t>
            </a:r>
            <a:endParaRPr lang="en-AU" sz="3000" b="1" dirty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F4881F7-5399-44EA-B9BD-0DBFB27596A6}"/>
              </a:ext>
            </a:extLst>
          </p:cNvPr>
          <p:cNvSpPr txBox="1"/>
          <p:nvPr/>
        </p:nvSpPr>
        <p:spPr>
          <a:xfrm>
            <a:off x="507389" y="1321713"/>
            <a:ext cx="106097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Rugby AU have developed the Child Safe Framework and Safeguarding Children Guidelines that underpin the Member Protection Policy.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Child Safe Framework outlines Rugby AU’s commitment to child safety and defines roles and responsibilities across the game.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Safeguarding Children Guidelines outline best practice behaviours when working with children and young people in sport.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Rugby AU recommend all clubs read both the framework and the guidelines and contact your state/territory MPIO if you have any queries.</a:t>
            </a:r>
            <a:r>
              <a:rPr lang="en-US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040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AF9205E-B94D-4530-9EAF-3234D6DE6DFE}"/>
              </a:ext>
            </a:extLst>
          </p:cNvPr>
          <p:cNvSpPr txBox="1"/>
          <p:nvPr/>
        </p:nvSpPr>
        <p:spPr>
          <a:xfrm>
            <a:off x="507389" y="553852"/>
            <a:ext cx="79156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AND CASE MANAGEMENT	</a:t>
            </a:r>
            <a:endParaRPr lang="en-AU" sz="3000" b="1" dirty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F4881F7-5399-44EA-B9BD-0DBFB27596A6}"/>
              </a:ext>
            </a:extLst>
          </p:cNvPr>
          <p:cNvSpPr txBox="1"/>
          <p:nvPr/>
        </p:nvSpPr>
        <p:spPr>
          <a:xfrm>
            <a:off x="507389" y="1321713"/>
            <a:ext cx="11410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2018 Rugby AU launched a National Incident Report Form that allows for better, more consistent </a:t>
            </a:r>
            <a:r>
              <a:rPr lang="en-US" b="1" dirty="0" smtClean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reporting, this will continue through 2019.</a:t>
            </a:r>
            <a:endParaRPr lang="en-US" b="1" dirty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system to manage cases and child protection cases are re-directed to the relevant Member Protection Information Officer (MPIO) and Rugby AU Integrity Team only.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union MPIO is </a:t>
            </a:r>
            <a:r>
              <a:rPr lang="en-US" b="1" dirty="0" smtClean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Kerry Brady (KBrady@nswrugby.com.au)</a:t>
            </a:r>
            <a:endParaRPr lang="en-US" b="1" dirty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report form can be found at </a:t>
            </a:r>
            <a:r>
              <a:rPr lang="en-US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en-US" b="1" dirty="0" smtClean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www.rugbyau.com/about/codes-and-policies/reporting-a-concern</a:t>
            </a:r>
            <a:r>
              <a:rPr lang="en-US" b="1" dirty="0" smtClean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believe a child is in immediate danger you MUST report this to the police or relevant child services authority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87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AF9205E-B94D-4530-9EAF-3234D6DE6DFE}"/>
              </a:ext>
            </a:extLst>
          </p:cNvPr>
          <p:cNvSpPr txBox="1"/>
          <p:nvPr/>
        </p:nvSpPr>
        <p:spPr>
          <a:xfrm>
            <a:off x="507389" y="553852"/>
            <a:ext cx="79156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AND EDUCATION</a:t>
            </a:r>
            <a:endParaRPr lang="en-AU" sz="3000" b="1" dirty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F4881F7-5399-44EA-B9BD-0DBFB27596A6}"/>
              </a:ext>
            </a:extLst>
          </p:cNvPr>
          <p:cNvSpPr txBox="1"/>
          <p:nvPr/>
        </p:nvSpPr>
        <p:spPr>
          <a:xfrm>
            <a:off x="507389" y="1321713"/>
            <a:ext cx="110369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club must have a Member Protection Contact (MPC) who has completed the MPC Accreditation in the Rugby Learning Centre and have this role assigned in Rugby </a:t>
            </a:r>
            <a:r>
              <a:rPr lang="en-US" b="1" dirty="0" smtClean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Xplorer</a:t>
            </a:r>
            <a:r>
              <a:rPr lang="en-US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club members should know who the MPC is. You can use flyers/posters from the Rugby AU Child Safety webpage or your home union’s webpage.</a:t>
            </a:r>
          </a:p>
          <a:p>
            <a:endParaRPr lang="en-US" b="1" dirty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MPC training covers: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of Conduct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Protection and Inclusion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a valid WWCC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517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AF9205E-B94D-4530-9EAF-3234D6DE6DFE}"/>
              </a:ext>
            </a:extLst>
          </p:cNvPr>
          <p:cNvSpPr txBox="1"/>
          <p:nvPr/>
        </p:nvSpPr>
        <p:spPr>
          <a:xfrm>
            <a:off x="507389" y="553852"/>
            <a:ext cx="84752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CHILD SAFE ENVIRONMENTS</a:t>
            </a:r>
            <a:endParaRPr lang="en-AU" sz="3000" b="1" dirty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020204E-F50B-4788-904D-3C5CF6423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676" y="3429001"/>
            <a:ext cx="2915346" cy="24254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E04898A-7768-4B08-8DE1-0552BF14A5C4}"/>
              </a:ext>
            </a:extLst>
          </p:cNvPr>
          <p:cNvSpPr txBox="1"/>
          <p:nvPr/>
        </p:nvSpPr>
        <p:spPr>
          <a:xfrm>
            <a:off x="507389" y="1321713"/>
            <a:ext cx="863661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about our commitment to keeping children and young people safe openly and often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 suitable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rules and guidelines about how our people should behave with children and young people – Code of Conduct, Member Protection Policy – Safeguarding Guidelines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/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processes for reporting concerns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children and young people and their families in the conversation e.g. talk about child safety at your pre-season meetings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201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149CC9E6-A22C-4799-8C1C-50B9C0A2FB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3901" y="513488"/>
            <a:ext cx="4375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180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SAFETY RESOURCES	</a:t>
            </a:r>
            <a:endParaRPr lang="en-AU" sz="3000" b="1" dirty="0">
              <a:solidFill>
                <a:srgbClr val="180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CFB2668-F344-4B66-AC64-EE9BCEFA2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664" y="335254"/>
            <a:ext cx="7825107" cy="573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88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EAC2E39-EFC1-4196-B1BA-04EF3FB19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840" y="93477"/>
            <a:ext cx="8889390" cy="590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31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E8F82F8-895E-4D9E-AA35-7E4DE5726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554" y="279611"/>
            <a:ext cx="10015368" cy="57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23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4F43039-BE17-4CC0-912D-C8C4601FD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675826"/>
            <a:ext cx="114300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93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439</Words>
  <Application>Microsoft Office PowerPoint</Application>
  <PresentationFormat>Widescreen</PresentationFormat>
  <Paragraphs>56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CHILD SAFETY RESOURCES </vt:lpstr>
      <vt:lpstr>PowerPoint Presentation</vt:lpstr>
      <vt:lpstr>PowerPoint Presentation</vt:lpstr>
      <vt:lpstr>PowerPoint Presentation</vt:lpstr>
      <vt:lpstr>CHILD SAFETY RESOURCES FOR CLUBS </vt:lpstr>
      <vt:lpstr>FURTHER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Minassian</dc:creator>
  <cp:lastModifiedBy>Tricia Waters</cp:lastModifiedBy>
  <cp:revision>53</cp:revision>
  <dcterms:created xsi:type="dcterms:W3CDTF">2017-11-22T02:28:05Z</dcterms:created>
  <dcterms:modified xsi:type="dcterms:W3CDTF">2019-01-22T04:31:28Z</dcterms:modified>
</cp:coreProperties>
</file>